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599"/>
  </p:normalViewPr>
  <p:slideViewPr>
    <p:cSldViewPr snapToGrid="0" snapToObjects="1">
      <p:cViewPr varScale="1">
        <p:scale>
          <a:sx n="72" d="100"/>
          <a:sy n="72" d="100"/>
        </p:scale>
        <p:origin x="295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A1F6-9806-DE49-AE59-8993913C281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5ECB-3FFF-3247-8F1E-4294125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6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A1F6-9806-DE49-AE59-8993913C281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5ECB-3FFF-3247-8F1E-4294125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6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A1F6-9806-DE49-AE59-8993913C281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5ECB-3FFF-3247-8F1E-4294125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A1F6-9806-DE49-AE59-8993913C281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5ECB-3FFF-3247-8F1E-4294125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2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A1F6-9806-DE49-AE59-8993913C281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5ECB-3FFF-3247-8F1E-4294125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6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A1F6-9806-DE49-AE59-8993913C281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5ECB-3FFF-3247-8F1E-4294125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A1F6-9806-DE49-AE59-8993913C281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5ECB-3FFF-3247-8F1E-4294125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7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A1F6-9806-DE49-AE59-8993913C281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5ECB-3FFF-3247-8F1E-4294125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4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A1F6-9806-DE49-AE59-8993913C281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5ECB-3FFF-3247-8F1E-4294125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9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A1F6-9806-DE49-AE59-8993913C281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5ECB-3FFF-3247-8F1E-4294125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6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A1F6-9806-DE49-AE59-8993913C281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B5ECB-3FFF-3247-8F1E-4294125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3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EA1F6-9806-DE49-AE59-8993913C281F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B5ECB-3FFF-3247-8F1E-4294125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84CB8A-EE2F-9F4D-81B1-F0D6458E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862"/>
            <a:ext cx="7772400" cy="5948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D20760-E247-D142-9E2D-BD54581DDE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75" b="8993"/>
          <a:stretch/>
        </p:blipFill>
        <p:spPr>
          <a:xfrm>
            <a:off x="0" y="6136737"/>
            <a:ext cx="7772400" cy="377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92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B37C1-3EE9-C749-A412-40CD5C858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571500"/>
            <a:ext cx="7188200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2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F61347-8FC1-CF47-B61D-0D2A359A1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39726"/>
            <a:ext cx="6877648" cy="96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5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7D62F1-F5B0-A44E-8432-5983114CD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" y="267526"/>
            <a:ext cx="7161277" cy="937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9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599039-CDE2-3B43-B9E8-32BCA25D9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406400"/>
            <a:ext cx="74041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3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90223C-B48C-4440-B6CB-140AB9F0E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457200"/>
            <a:ext cx="74041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6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7414A7-DBF9-9542-BAA8-FBDA2FBDB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361950"/>
            <a:ext cx="7442200" cy="93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9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318CE1-12C2-0E4C-9B5F-60F881016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52400"/>
            <a:ext cx="7289800" cy="8877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CBB4B-CA8E-244E-A078-32F3903EA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9315450"/>
            <a:ext cx="58166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8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7EDCDA-F856-B94D-9BD0-EFC512E04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17825"/>
            <a:ext cx="7410450" cy="818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7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43528-D070-D042-A2AC-9E49D39BE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" y="704850"/>
            <a:ext cx="7378700" cy="86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30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Macintosh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Lappert</dc:creator>
  <cp:lastModifiedBy>Steven Lappert</cp:lastModifiedBy>
  <cp:revision>3</cp:revision>
  <cp:lastPrinted>2024-06-16T22:49:50Z</cp:lastPrinted>
  <dcterms:created xsi:type="dcterms:W3CDTF">2024-06-16T22:48:49Z</dcterms:created>
  <dcterms:modified xsi:type="dcterms:W3CDTF">2024-07-18T19:52:15Z</dcterms:modified>
</cp:coreProperties>
</file>